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61" d="100"/>
          <a:sy n="61" d="100"/>
        </p:scale>
        <p:origin x="1020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750793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219163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34375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021767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42127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32295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229472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982571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017799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202679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189386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B61255-62C2-4117-9ABF-ABB9AD43A874}" type="datetimeFigureOut">
              <a:rPr lang="de-DE" smtClean="0"/>
              <a:t>17.08.2017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2C1A4C-F70F-4302-97E7-2909CDFDCE5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7895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5388584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Textfeld 4"/>
          <p:cNvSpPr txBox="1"/>
          <p:nvPr/>
        </p:nvSpPr>
        <p:spPr>
          <a:xfrm>
            <a:off x="484585" y="2688380"/>
            <a:ext cx="5384369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Land					</a:t>
            </a:r>
          </a:p>
          <a:p>
            <a:endParaRPr lang="de-DE" dirty="0" smtClean="0"/>
          </a:p>
          <a:p>
            <a:r>
              <a:rPr lang="de-DE" dirty="0" smtClean="0"/>
              <a:t>Kontinent			</a:t>
            </a:r>
          </a:p>
          <a:p>
            <a:endParaRPr lang="de-DE" dirty="0"/>
          </a:p>
          <a:p>
            <a:r>
              <a:rPr lang="de-DE" dirty="0" smtClean="0"/>
              <a:t>Hauptstadt			</a:t>
            </a:r>
          </a:p>
          <a:p>
            <a:endParaRPr lang="de-DE" dirty="0"/>
          </a:p>
          <a:p>
            <a:r>
              <a:rPr lang="de-DE" dirty="0" smtClean="0"/>
              <a:t>Einwohner			</a:t>
            </a:r>
            <a:endParaRPr lang="de-DE" dirty="0"/>
          </a:p>
        </p:txBody>
      </p:sp>
      <p:sp>
        <p:nvSpPr>
          <p:cNvPr id="7" name="Textfeld 6"/>
          <p:cNvSpPr txBox="1"/>
          <p:nvPr/>
        </p:nvSpPr>
        <p:spPr>
          <a:xfrm>
            <a:off x="5959635" y="2650196"/>
            <a:ext cx="312861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000" b="1" dirty="0" smtClean="0">
                <a:solidFill>
                  <a:srgbClr val="FF0000"/>
                </a:solidFill>
              </a:rPr>
              <a:t>Wichtige Wirtschaftszweige</a:t>
            </a:r>
            <a:endParaRPr lang="de-DE" sz="2000" b="1" dirty="0">
              <a:solidFill>
                <a:srgbClr val="FF0000"/>
              </a:solidFill>
            </a:endParaRPr>
          </a:p>
        </p:txBody>
      </p:sp>
      <p:sp>
        <p:nvSpPr>
          <p:cNvPr id="8" name="Textfeld 7"/>
          <p:cNvSpPr txBox="1"/>
          <p:nvPr/>
        </p:nvSpPr>
        <p:spPr>
          <a:xfrm>
            <a:off x="5959635" y="3242377"/>
            <a:ext cx="5892999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Samsung Electronics			</a:t>
            </a:r>
          </a:p>
          <a:p>
            <a:endParaRPr lang="de-DE" dirty="0"/>
          </a:p>
          <a:p>
            <a:r>
              <a:rPr lang="de-DE" dirty="0" smtClean="0"/>
              <a:t>Hyundai Motors			</a:t>
            </a:r>
          </a:p>
          <a:p>
            <a:r>
              <a:rPr lang="de-DE" dirty="0" smtClean="0"/>
              <a:t>		</a:t>
            </a:r>
            <a:endParaRPr lang="de-DE" dirty="0"/>
          </a:p>
          <a:p>
            <a:r>
              <a:rPr lang="de-DE" smtClean="0"/>
              <a:t>LG Electronics		</a:t>
            </a:r>
            <a:r>
              <a:rPr lang="de-DE" dirty="0" smtClean="0"/>
              <a:t>			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8576406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pic>
        <p:nvPicPr>
          <p:cNvPr id="1026" name="Picture 2" descr="Ähnliches Foto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 rot="7558895">
            <a:off x="7113304" y="2964770"/>
            <a:ext cx="822960" cy="82296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Rechteck 4"/>
          <p:cNvSpPr/>
          <p:nvPr/>
        </p:nvSpPr>
        <p:spPr>
          <a:xfrm rot="5400000">
            <a:off x="7918251" y="3840386"/>
            <a:ext cx="127466" cy="9144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Rechteck 5"/>
          <p:cNvSpPr/>
          <p:nvPr/>
        </p:nvSpPr>
        <p:spPr>
          <a:xfrm>
            <a:off x="6915595" y="3884184"/>
            <a:ext cx="148210" cy="377545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05681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Textfeld 3"/>
          <p:cNvSpPr txBox="1"/>
          <p:nvPr/>
        </p:nvSpPr>
        <p:spPr>
          <a:xfrm>
            <a:off x="1791477" y="1875091"/>
            <a:ext cx="309776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b="1" dirty="0" smtClean="0"/>
              <a:t>Sportarten auf dem Eis</a:t>
            </a:r>
            <a:endParaRPr lang="de-DE" sz="2000" b="1" dirty="0"/>
          </a:p>
        </p:txBody>
      </p:sp>
      <p:sp>
        <p:nvSpPr>
          <p:cNvPr id="5" name="Textfeld 4"/>
          <p:cNvSpPr txBox="1"/>
          <p:nvPr/>
        </p:nvSpPr>
        <p:spPr>
          <a:xfrm>
            <a:off x="6560026" y="1874729"/>
            <a:ext cx="40582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b="1" dirty="0" smtClean="0"/>
              <a:t>Sportarten</a:t>
            </a:r>
            <a:r>
              <a:rPr lang="de-DE" dirty="0" smtClean="0"/>
              <a:t> </a:t>
            </a:r>
            <a:r>
              <a:rPr lang="de-DE" sz="2000" b="1" dirty="0" smtClean="0"/>
              <a:t>auf dem Schnee</a:t>
            </a:r>
            <a:endParaRPr lang="de-DE" b="1" dirty="0"/>
          </a:p>
        </p:txBody>
      </p:sp>
    </p:spTree>
    <p:extLst>
      <p:ext uri="{BB962C8B-B14F-4D97-AF65-F5344CB8AC3E}">
        <p14:creationId xmlns:p14="http://schemas.microsoft.com/office/powerpoint/2010/main" val="35052888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15291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948105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</Words>
  <Application>Microsoft Office PowerPoint</Application>
  <PresentationFormat>Breitbild</PresentationFormat>
  <Paragraphs>15</Paragraphs>
  <Slides>6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>SBI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fb</dc:creator>
  <cp:lastModifiedBy>Hans Nachname</cp:lastModifiedBy>
  <cp:revision>8</cp:revision>
  <dcterms:created xsi:type="dcterms:W3CDTF">2017-08-16T11:22:03Z</dcterms:created>
  <dcterms:modified xsi:type="dcterms:W3CDTF">2017-08-17T15:23:58Z</dcterms:modified>
</cp:coreProperties>
</file>

<file path=docProps/thumbnail.jpeg>
</file>