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61255-62C2-4117-9ABF-ABB9AD43A874}" type="datetimeFigureOut">
              <a:rPr lang="de-DE" smtClean="0"/>
              <a:t>17.08.2017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1A4C-F70F-4302-97E7-2909CDFDCE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5079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61255-62C2-4117-9ABF-ABB9AD43A874}" type="datetimeFigureOut">
              <a:rPr lang="de-DE" smtClean="0"/>
              <a:t>17.08.2017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1A4C-F70F-4302-97E7-2909CDFDCE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916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61255-62C2-4117-9ABF-ABB9AD43A874}" type="datetimeFigureOut">
              <a:rPr lang="de-DE" smtClean="0"/>
              <a:t>17.08.2017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1A4C-F70F-4302-97E7-2909CDFDCE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3437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61255-62C2-4117-9ABF-ABB9AD43A874}" type="datetimeFigureOut">
              <a:rPr lang="de-DE" smtClean="0"/>
              <a:t>17.08.2017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1A4C-F70F-4302-97E7-2909CDFDCE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2176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61255-62C2-4117-9ABF-ABB9AD43A874}" type="datetimeFigureOut">
              <a:rPr lang="de-DE" smtClean="0"/>
              <a:t>17.08.2017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1A4C-F70F-4302-97E7-2909CDFDCE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4212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61255-62C2-4117-9ABF-ABB9AD43A874}" type="datetimeFigureOut">
              <a:rPr lang="de-DE" smtClean="0"/>
              <a:t>17.08.2017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1A4C-F70F-4302-97E7-2909CDFDCE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2295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61255-62C2-4117-9ABF-ABB9AD43A874}" type="datetimeFigureOut">
              <a:rPr lang="de-DE" smtClean="0"/>
              <a:t>17.08.2017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1A4C-F70F-4302-97E7-2909CDFDCE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2947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61255-62C2-4117-9ABF-ABB9AD43A874}" type="datetimeFigureOut">
              <a:rPr lang="de-DE" smtClean="0"/>
              <a:t>17.08.2017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1A4C-F70F-4302-97E7-2909CDFDCE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8257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61255-62C2-4117-9ABF-ABB9AD43A874}" type="datetimeFigureOut">
              <a:rPr lang="de-DE" smtClean="0"/>
              <a:t>17.08.2017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1A4C-F70F-4302-97E7-2909CDFDCE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1779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61255-62C2-4117-9ABF-ABB9AD43A874}" type="datetimeFigureOut">
              <a:rPr lang="de-DE" smtClean="0"/>
              <a:t>17.08.2017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1A4C-F70F-4302-97E7-2909CDFDCE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0267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61255-62C2-4117-9ABF-ABB9AD43A874}" type="datetimeFigureOut">
              <a:rPr lang="de-DE" smtClean="0"/>
              <a:t>17.08.2017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1A4C-F70F-4302-97E7-2909CDFDCE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8938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61255-62C2-4117-9ABF-ABB9AD43A874}" type="datetimeFigureOut">
              <a:rPr lang="de-DE" smtClean="0"/>
              <a:t>17.08.2017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C1A4C-F70F-4302-97E7-2909CDFDCE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89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8858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84585" y="2688380"/>
            <a:ext cx="53843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Land					</a:t>
            </a:r>
          </a:p>
          <a:p>
            <a:endParaRPr lang="de-DE" dirty="0" smtClean="0"/>
          </a:p>
          <a:p>
            <a:r>
              <a:rPr lang="de-DE" dirty="0" smtClean="0"/>
              <a:t>Kontinent			</a:t>
            </a:r>
          </a:p>
          <a:p>
            <a:endParaRPr lang="de-DE" dirty="0"/>
          </a:p>
          <a:p>
            <a:r>
              <a:rPr lang="de-DE" dirty="0" smtClean="0"/>
              <a:t>Hauptstadt			</a:t>
            </a:r>
          </a:p>
          <a:p>
            <a:endParaRPr lang="de-DE" dirty="0"/>
          </a:p>
          <a:p>
            <a:r>
              <a:rPr lang="de-DE" dirty="0" smtClean="0"/>
              <a:t>Einwohner			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5959635" y="2650196"/>
            <a:ext cx="31286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</a:rPr>
              <a:t>Wichtige Wirtschaftszweige</a:t>
            </a:r>
            <a:endParaRPr lang="de-DE" sz="2000" b="1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959635" y="3242377"/>
            <a:ext cx="58929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Samsung Electronics			</a:t>
            </a:r>
          </a:p>
          <a:p>
            <a:endParaRPr lang="de-DE" dirty="0"/>
          </a:p>
          <a:p>
            <a:r>
              <a:rPr lang="de-DE" dirty="0" smtClean="0"/>
              <a:t>Hyundai Motors			</a:t>
            </a:r>
          </a:p>
          <a:p>
            <a:r>
              <a:rPr lang="de-DE" dirty="0" smtClean="0"/>
              <a:t>		</a:t>
            </a:r>
            <a:endParaRPr lang="de-DE" dirty="0"/>
          </a:p>
          <a:p>
            <a:r>
              <a:rPr lang="de-DE" smtClean="0"/>
              <a:t>LG Electronics		</a:t>
            </a:r>
            <a:r>
              <a:rPr lang="de-DE" dirty="0" smtClean="0"/>
              <a:t>			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7640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 descr="Ähnliches F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58895">
            <a:off x="7113304" y="2964770"/>
            <a:ext cx="822960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eck 4"/>
          <p:cNvSpPr/>
          <p:nvPr/>
        </p:nvSpPr>
        <p:spPr>
          <a:xfrm rot="5400000">
            <a:off x="7918251" y="3840386"/>
            <a:ext cx="127466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6915595" y="3884184"/>
            <a:ext cx="148210" cy="37754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568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1791477" y="1875091"/>
            <a:ext cx="30977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Sportarten auf dem Eis</a:t>
            </a:r>
            <a:endParaRPr lang="de-DE" sz="20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6560026" y="1874729"/>
            <a:ext cx="40582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Sportarten</a:t>
            </a:r>
            <a:r>
              <a:rPr lang="de-DE" dirty="0" smtClean="0"/>
              <a:t> </a:t>
            </a:r>
            <a:r>
              <a:rPr lang="de-DE" sz="2000" b="1" dirty="0" smtClean="0"/>
              <a:t>auf dem Schnee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505288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529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810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Breitbild</PresentationFormat>
  <Paragraphs>15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SBI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fb</dc:creator>
  <cp:lastModifiedBy>Hans Nachname</cp:lastModifiedBy>
  <cp:revision>8</cp:revision>
  <dcterms:created xsi:type="dcterms:W3CDTF">2017-08-16T11:22:03Z</dcterms:created>
  <dcterms:modified xsi:type="dcterms:W3CDTF">2017-08-17T15:23:58Z</dcterms:modified>
</cp:coreProperties>
</file>