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79492CD-3A2C-4195-9031-46D1A7BDC70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de-DE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766562-444D-4842-8FA6-543C6B35A7F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DE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For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mat 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des 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Titel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text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es 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dur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ch 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Klic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ken 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bea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rbei</a:t>
            </a:r>
            <a:r>
              <a:rPr b="0" lang="de-DE" sz="4400" strike="noStrike" u="none">
                <a:solidFill>
                  <a:srgbClr val="000000"/>
                </a:solidFill>
                <a:uFillTx/>
                <a:latin typeface="Arial"/>
              </a:rPr>
              <a:t>ten</a:t>
            </a:r>
            <a:endParaRPr b="0" lang="de-DE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trike="noStrike" u="none">
                <a:solidFill>
                  <a:srgbClr val="000000"/>
                </a:solidFill>
                <a:uFillTx/>
                <a:latin typeface="Arial"/>
              </a:rPr>
              <a:t>Format des Gliederungstextes durch Klicken bearbeiten</a:t>
            </a:r>
            <a:endParaRPr b="0" lang="de-DE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trike="noStrike" u="none">
                <a:solidFill>
                  <a:srgbClr val="000000"/>
                </a:solidFill>
                <a:uFillTx/>
                <a:latin typeface="Arial"/>
              </a:rPr>
              <a:t>Zweite Gliederungsebene</a:t>
            </a:r>
            <a:endParaRPr b="0" lang="de-DE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trike="noStrike" u="none">
                <a:solidFill>
                  <a:srgbClr val="000000"/>
                </a:solidFill>
                <a:uFillTx/>
                <a:latin typeface="Arial"/>
              </a:rPr>
              <a:t>Dritte Gliederungsebene</a:t>
            </a:r>
            <a:endParaRPr b="0" lang="de-DE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rgbClr val="000000"/>
                </a:solidFill>
                <a:uFillTx/>
                <a:latin typeface="Arial"/>
              </a:rPr>
              <a:t>Vierte Gliederungsebene</a:t>
            </a:r>
            <a:endParaRPr b="0" lang="de-DE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Times New Roman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de-DE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de-DE" sz="1400" strike="noStrike" u="none">
                <a:solidFill>
                  <a:srgbClr val="000000"/>
                </a:solidFill>
                <a:uFillTx/>
                <a:latin typeface="Times New Roman"/>
              </a:rPr>
              <a:t>&lt;Fußzeile&gt;</a:t>
            </a:r>
            <a:endParaRPr b="0" lang="de-DE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de-DE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957FC9B0-FD08-470E-8570-AD4BDEAD169D}" type="slidenum">
              <a:rPr b="0" lang="de-DE" sz="1400" strike="noStrike" u="none">
                <a:solidFill>
                  <a:srgbClr val="000000"/>
                </a:solidFill>
                <a:uFillTx/>
                <a:latin typeface="Times New Roman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7560000" y="1620000"/>
            <a:ext cx="1980000" cy="1260000"/>
          </a:xfrm>
          <a:prstGeom prst="roundRect">
            <a:avLst>
              <a:gd name="adj" fmla="val 16667"/>
            </a:avLst>
          </a:prstGeom>
          <a:solidFill>
            <a:srgbClr val="acb20c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800" strike="noStrike" u="none">
                <a:solidFill>
                  <a:srgbClr val="000000"/>
                </a:solidFill>
                <a:uFillTx/>
                <a:latin typeface="Arial"/>
              </a:rPr>
              <a:t>Eingabeeinheit</a:t>
            </a:r>
            <a:endParaRPr b="0" lang="de-DE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" name=""/>
          <p:cNvSpPr/>
          <p:nvPr/>
        </p:nvSpPr>
        <p:spPr>
          <a:xfrm>
            <a:off x="7560000" y="180000"/>
            <a:ext cx="1980000" cy="1260000"/>
          </a:xfrm>
          <a:prstGeom prst="roundRect">
            <a:avLst>
              <a:gd name="adj" fmla="val 16667"/>
            </a:avLst>
          </a:prstGeom>
          <a:solidFill>
            <a:srgbClr val="acb20c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800" strike="noStrike" u="none">
                <a:solidFill>
                  <a:srgbClr val="000000"/>
                </a:solidFill>
                <a:uFillTx/>
                <a:latin typeface="Arial"/>
              </a:rPr>
              <a:t>Ausgabeeinheit</a:t>
            </a:r>
            <a:endParaRPr b="0" lang="de-DE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" name=""/>
          <p:cNvSpPr/>
          <p:nvPr/>
        </p:nvSpPr>
        <p:spPr>
          <a:xfrm rot="5400000">
            <a:off x="3294000" y="1205640"/>
            <a:ext cx="2591640" cy="1260000"/>
          </a:xfrm>
          <a:prstGeom prst="roundRect">
            <a:avLst>
              <a:gd name="adj" fmla="val 16667"/>
            </a:avLst>
          </a:prstGeom>
          <a:solidFill>
            <a:srgbClr val="00a933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800" strike="noStrike" u="none">
                <a:solidFill>
                  <a:srgbClr val="ffffff"/>
                </a:solidFill>
                <a:uFillTx/>
                <a:latin typeface="Arial"/>
              </a:rPr>
              <a:t>Verarbeitungseinheit</a:t>
            </a:r>
            <a:endParaRPr b="0" lang="de-DE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" name=""/>
          <p:cNvSpPr/>
          <p:nvPr/>
        </p:nvSpPr>
        <p:spPr>
          <a:xfrm rot="16200000">
            <a:off x="4968000" y="1619640"/>
            <a:ext cx="2591640" cy="1260000"/>
          </a:xfrm>
          <a:prstGeom prst="roundRect">
            <a:avLst>
              <a:gd name="adj" fmla="val 16667"/>
            </a:avLst>
          </a:prstGeom>
          <a:solidFill>
            <a:srgbClr val="ff8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800" strike="noStrike" u="none">
                <a:solidFill>
                  <a:srgbClr val="ffffff"/>
                </a:solidFill>
                <a:uFillTx/>
                <a:latin typeface="Arial"/>
              </a:rPr>
              <a:t>Speichereinheit</a:t>
            </a:r>
            <a:endParaRPr b="0" lang="de-DE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" name=""/>
          <p:cNvSpPr/>
          <p:nvPr/>
        </p:nvSpPr>
        <p:spPr>
          <a:xfrm>
            <a:off x="8100000" y="4500000"/>
            <a:ext cx="540000" cy="1800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de-DE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" name=""/>
          <p:cNvSpPr/>
          <p:nvPr/>
        </p:nvSpPr>
        <p:spPr>
          <a:xfrm>
            <a:off x="8100000" y="3780000"/>
            <a:ext cx="540000" cy="1800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ff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de-DE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" name=""/>
          <p:cNvSpPr/>
          <p:nvPr/>
        </p:nvSpPr>
        <p:spPr>
          <a:xfrm rot="16200000">
            <a:off x="8280360" y="3960000"/>
            <a:ext cx="216000" cy="576000"/>
          </a:xfrm>
          <a:prstGeom prst="upDownArrow">
            <a:avLst>
              <a:gd name="adj1" fmla="val 50000"/>
              <a:gd name="adj2" fmla="val 53086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de-DE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4" name=""/>
          <p:cNvSpPr/>
          <p:nvPr/>
        </p:nvSpPr>
        <p:spPr>
          <a:xfrm>
            <a:off x="1260000" y="3204000"/>
            <a:ext cx="126000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Maus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5" name=""/>
          <p:cNvSpPr/>
          <p:nvPr/>
        </p:nvSpPr>
        <p:spPr>
          <a:xfrm>
            <a:off x="1260360" y="3852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Scanner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" name=""/>
          <p:cNvSpPr/>
          <p:nvPr/>
        </p:nvSpPr>
        <p:spPr>
          <a:xfrm>
            <a:off x="1260360" y="1476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Barcodeleser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7" name=""/>
          <p:cNvSpPr/>
          <p:nvPr/>
        </p:nvSpPr>
        <p:spPr>
          <a:xfrm>
            <a:off x="1260000" y="3635640"/>
            <a:ext cx="126000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3D-Drucker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8" name=""/>
          <p:cNvSpPr/>
          <p:nvPr/>
        </p:nvSpPr>
        <p:spPr>
          <a:xfrm>
            <a:off x="1260360" y="255600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Display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9" name=""/>
          <p:cNvSpPr/>
          <p:nvPr/>
        </p:nvSpPr>
        <p:spPr>
          <a:xfrm>
            <a:off x="1260360" y="342972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Laser-Cutter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0" name=""/>
          <p:cNvSpPr/>
          <p:nvPr/>
        </p:nvSpPr>
        <p:spPr>
          <a:xfrm>
            <a:off x="1260000" y="2340000"/>
            <a:ext cx="126000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CPU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1" name=""/>
          <p:cNvSpPr/>
          <p:nvPr/>
        </p:nvSpPr>
        <p:spPr>
          <a:xfrm>
            <a:off x="1260360" y="1692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Chipsatz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2" name=""/>
          <p:cNvSpPr/>
          <p:nvPr/>
        </p:nvSpPr>
        <p:spPr>
          <a:xfrm>
            <a:off x="1260360" y="2124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Bussystem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3" name=""/>
          <p:cNvSpPr/>
          <p:nvPr/>
        </p:nvSpPr>
        <p:spPr>
          <a:xfrm>
            <a:off x="1260000" y="2988000"/>
            <a:ext cx="126000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Magnetband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4" name=""/>
          <p:cNvSpPr/>
          <p:nvPr/>
        </p:nvSpPr>
        <p:spPr>
          <a:xfrm>
            <a:off x="1260360" y="2772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DVD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25" name=""/>
          <p:cNvSpPr/>
          <p:nvPr/>
        </p:nvSpPr>
        <p:spPr>
          <a:xfrm>
            <a:off x="1260360" y="1908360"/>
            <a:ext cx="1259640" cy="1800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de-DE" sz="1200" strike="noStrike" u="none">
                <a:solidFill>
                  <a:srgbClr val="ffffff"/>
                </a:solidFill>
                <a:uFillTx/>
                <a:latin typeface="Arial"/>
              </a:rPr>
              <a:t>Chipkarte</a:t>
            </a:r>
            <a:endParaRPr b="0" lang="de-DE" sz="12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" descr=""/>
          <p:cNvPicPr/>
          <p:nvPr/>
        </p:nvPicPr>
        <p:blipFill>
          <a:blip r:embed="rId1"/>
          <a:stretch/>
        </p:blipFill>
        <p:spPr>
          <a:xfrm>
            <a:off x="7690320" y="3240000"/>
            <a:ext cx="1669680" cy="1669680"/>
          </a:xfrm>
          <a:prstGeom prst="rect">
            <a:avLst/>
          </a:prstGeom>
          <a:ln w="0">
            <a:noFill/>
          </a:ln>
        </p:spPr>
      </p:pic>
      <p:pic>
        <p:nvPicPr>
          <p:cNvPr id="27" name="" descr=""/>
          <p:cNvPicPr/>
          <p:nvPr/>
        </p:nvPicPr>
        <p:blipFill>
          <a:blip r:embed="rId2"/>
          <a:stretch/>
        </p:blipFill>
        <p:spPr>
          <a:xfrm>
            <a:off x="891360" y="360000"/>
            <a:ext cx="1628640" cy="1628640"/>
          </a:xfrm>
          <a:prstGeom prst="rect">
            <a:avLst/>
          </a:prstGeom>
          <a:ln w="0">
            <a:noFill/>
          </a:ln>
        </p:spPr>
      </p:pic>
      <p:pic>
        <p:nvPicPr>
          <p:cNvPr id="28" name="" descr=""/>
          <p:cNvPicPr/>
          <p:nvPr/>
        </p:nvPicPr>
        <p:blipFill>
          <a:blip r:embed="rId3"/>
          <a:stretch/>
        </p:blipFill>
        <p:spPr>
          <a:xfrm>
            <a:off x="3060000" y="308160"/>
            <a:ext cx="1051560" cy="950760"/>
          </a:xfrm>
          <a:prstGeom prst="rect">
            <a:avLst/>
          </a:prstGeom>
          <a:ln w="0">
            <a:noFill/>
          </a:ln>
        </p:spPr>
      </p:pic>
      <p:pic>
        <p:nvPicPr>
          <p:cNvPr id="29" name="" descr=""/>
          <p:cNvPicPr/>
          <p:nvPr/>
        </p:nvPicPr>
        <p:blipFill>
          <a:blip r:embed="rId4"/>
          <a:stretch/>
        </p:blipFill>
        <p:spPr>
          <a:xfrm>
            <a:off x="2880000" y="1620000"/>
            <a:ext cx="1563120" cy="1563120"/>
          </a:xfrm>
          <a:prstGeom prst="rect">
            <a:avLst/>
          </a:prstGeom>
          <a:ln w="0">
            <a:noFill/>
          </a:ln>
        </p:spPr>
      </p:pic>
      <p:pic>
        <p:nvPicPr>
          <p:cNvPr id="30" name="" descr=""/>
          <p:cNvPicPr/>
          <p:nvPr/>
        </p:nvPicPr>
        <p:blipFill>
          <a:blip r:embed="rId5"/>
          <a:stretch/>
        </p:blipFill>
        <p:spPr>
          <a:xfrm>
            <a:off x="1620000" y="3780000"/>
            <a:ext cx="1271880" cy="900000"/>
          </a:xfrm>
          <a:prstGeom prst="rect">
            <a:avLst/>
          </a:prstGeom>
          <a:ln w="0">
            <a:noFill/>
          </a:ln>
        </p:spPr>
      </p:pic>
      <p:pic>
        <p:nvPicPr>
          <p:cNvPr id="31" name="" descr=""/>
          <p:cNvPicPr/>
          <p:nvPr/>
        </p:nvPicPr>
        <p:blipFill>
          <a:blip r:embed="rId6"/>
          <a:stretch/>
        </p:blipFill>
        <p:spPr>
          <a:xfrm>
            <a:off x="5231160" y="2786400"/>
            <a:ext cx="1266480" cy="1266480"/>
          </a:xfrm>
          <a:prstGeom prst="rect">
            <a:avLst/>
          </a:prstGeom>
          <a:ln w="0">
            <a:noFill/>
          </a:ln>
        </p:spPr>
      </p:pic>
      <p:pic>
        <p:nvPicPr>
          <p:cNvPr id="32" name="" descr=""/>
          <p:cNvPicPr/>
          <p:nvPr/>
        </p:nvPicPr>
        <p:blipFill>
          <a:blip r:embed="rId7"/>
          <a:stretch/>
        </p:blipFill>
        <p:spPr>
          <a:xfrm>
            <a:off x="8100000" y="1006200"/>
            <a:ext cx="1513800" cy="1513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" descr=""/>
          <p:cNvPicPr/>
          <p:nvPr/>
        </p:nvPicPr>
        <p:blipFill>
          <a:blip r:embed="rId1"/>
          <a:stretch/>
        </p:blipFill>
        <p:spPr>
          <a:xfrm>
            <a:off x="3960000" y="1083240"/>
            <a:ext cx="2587320" cy="3956760"/>
          </a:xfrm>
          <a:prstGeom prst="rect">
            <a:avLst/>
          </a:prstGeom>
          <a:ln w="0">
            <a:noFill/>
          </a:ln>
        </p:spPr>
      </p:pic>
      <p:sp>
        <p:nvSpPr>
          <p:cNvPr id="34" name=""/>
          <p:cNvSpPr txBox="1"/>
          <p:nvPr/>
        </p:nvSpPr>
        <p:spPr>
          <a:xfrm>
            <a:off x="720000" y="5220000"/>
            <a:ext cx="4680000" cy="204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de-DE" sz="800" strike="noStrike" u="none">
                <a:solidFill>
                  <a:srgbClr val="000000"/>
                </a:solidFill>
                <a:uFillTx/>
                <a:latin typeface="Arial"/>
              </a:rPr>
              <a:t>Quelle: </a:t>
            </a:r>
            <a:r>
              <a:rPr b="0" lang="de-DE" sz="800" strike="noStrike" u="none">
                <a:solidFill>
                  <a:srgbClr val="000000"/>
                </a:solidFill>
                <a:uFillTx/>
                <a:latin typeface="Arial"/>
              </a:rPr>
              <a:t>https://pisces.bbystatic</a:t>
            </a:r>
            <a:r>
              <a:rPr b="0" lang="de-DE" sz="800" strike="noStrike" u="none">
                <a:solidFill>
                  <a:srgbClr val="000000"/>
                </a:solidFill>
                <a:uFillTx/>
                <a:latin typeface="Arial"/>
              </a:rPr>
              <a:t>.com/image2/BestBuy</a:t>
            </a:r>
            <a:r>
              <a:rPr b="0" lang="de-DE" sz="800" strike="noStrike" u="none">
                <a:solidFill>
                  <a:srgbClr val="000000"/>
                </a:solidFill>
                <a:uFillTx/>
                <a:latin typeface="Arial"/>
              </a:rPr>
              <a:t>_US/images/products/</a:t>
            </a:r>
            <a:r>
              <a:rPr b="0" lang="de-DE" sz="800" strike="noStrike" u="none">
                <a:solidFill>
                  <a:srgbClr val="000000"/>
                </a:solidFill>
                <a:uFillTx/>
                <a:latin typeface="Arial"/>
              </a:rPr>
              <a:t>6022/6022005_sd.jpg</a:t>
            </a:r>
            <a:endParaRPr b="0" lang="de-DE" sz="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" name=""/>
          <p:cNvSpPr txBox="1"/>
          <p:nvPr/>
        </p:nvSpPr>
        <p:spPr>
          <a:xfrm>
            <a:off x="6480000" y="720000"/>
            <a:ext cx="90000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de-DE" sz="1800" strike="noStrike" u="none">
                <a:solidFill>
                  <a:srgbClr val="000000"/>
                </a:solidFill>
                <a:uFillTx/>
                <a:latin typeface="Arial"/>
              </a:rPr>
              <a:t>ADAM</a:t>
            </a:r>
            <a:endParaRPr b="0" lang="de-DE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LibreOffice/24.8.2.1$Linux_X86_64 LibreOffice_project/480$Build-1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2024-09-09T13:11:56Z</dcterms:created>
  <dc:creator/>
  <dc:description/>
  <dc:language>de-DE</dc:language>
  <cp:lastModifiedBy/>
  <dcterms:modified xsi:type="dcterms:W3CDTF">2024-11-13T15:31:09Z</dcterms:modified>
  <cp:revision>25</cp:revision>
  <dc:subject/>
  <dc:title/>
</cp:coreProperties>
</file>