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78" d="100"/>
          <a:sy n="78" d="100"/>
        </p:scale>
        <p:origin x="82" y="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C9A078-0568-4573-8743-312502B28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DFBEF9F-C766-44FD-9074-2BEB8D8C7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F9959D-68EC-48E8-9F66-BC8BDF5C1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78D64B6-6151-4736-9C92-7E69C5034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098E0B-9A48-4691-9F93-2B66660DB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037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EFD85D-C031-48AE-A8C2-7F97757ED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561BD8A-8786-4A8C-919B-693DF5F3A9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F4A6EA-B1B0-4461-8E8A-F87E092D6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EED111-EA42-4FB4-B26A-6B587BB54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49137C-0E75-4CC8-8ACC-7DC4DABA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109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43FDA39-4D05-4031-BADB-85EE0A6DD4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25F2611-1EB9-4E06-9EE1-5DE76F3EB2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0389E7-BC5E-4EC6-86C1-32BFEF8BD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0E060C-CF50-4E84-AC48-AF034F484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B63B38-FAC8-41DA-8911-97127A81E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8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3513A-6C50-4725-AF75-365BB8E2E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4917D4-1B16-44FB-A51B-018DB92F8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69DEC1-B80A-44A5-BED8-002A1956D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7AA48C-AA1C-4FF2-99BE-904E3BF83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DFE327-BEA2-4D7C-8EC0-5FD46AA93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370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C0853F-6E6D-4CB8-A404-FD6A2964C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4E2BA8-FAB6-44C0-B784-659A0B8AE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047E2C-7EBA-4E13-A945-D4764F90C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E71CB7-7CEC-4DB9-A746-9F68D3D45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C575DA-8AE6-405A-BD4D-CA4CDABE6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6319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781E34-1BB6-4EE7-95C2-16B8E931B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1804D9-041F-4B22-B0F9-B4D92761CC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375ACAE-104C-44AC-8019-C5DDD789F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61ADEA-4871-4C8A-9016-5739025D4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D4037F-174E-499C-BC17-12FCE7A6D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8CB9E2D-1028-442C-903F-E133EA7FC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7033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60D44B-D2B8-4E24-905E-805CA49EB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60D4C4-A3AD-4B32-B263-B99623364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322ADEF-9F5A-4BE7-9605-8F8F67063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E1A2E14-BFF8-44E9-A092-6ECB89097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3435B31-7938-4D5E-BEBF-273CE7A51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1F4D495-67D6-4BFC-84DE-80F672168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18E8077-3622-4E29-935F-884C3D566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7303E48-2A18-4B12-83EF-2A20A426B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0656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3980FC-98CB-47DD-99E0-629780DA7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3A2E73B-9051-487A-B264-414B2ED94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5E0A30F-DE51-4BD8-B801-8F0E80252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E0499BE-7464-4C7E-9411-FCA467AE3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850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7A732B9-EA60-4AE6-A773-5AC118B03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9EB2601-A3C7-470F-9397-269DBDC61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76FEF1-FD64-43E5-A7E0-C86FDA6D5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134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1C3FE6-1CFF-4B8D-9417-E028BA49D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A23390-D17D-4982-85C8-E4C329FEB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1D653E0-506F-4FC2-A062-A4B94CDECA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D1E75B-BA1E-4BA3-9DDC-BAA2565AF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BCCFAA9-9384-46C0-92EA-30FFDB700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739E19-E1EE-4B18-9775-CE335590C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180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B1A9A4-CB07-42DF-8CA1-00E47EF7B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4F913B2-DB61-4E37-9596-5E5C60375A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4718A2A-552F-4ADE-9891-E26FCAE6E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18D3883-F3D5-45EB-99A9-FF6368E07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6ACAC65-9BD8-455E-9C8E-4112111A8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13936F-E0A4-45AC-BB72-F6B1C4665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132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DA50477-AB24-4B5F-9083-6F1085487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84F27F-F057-4A12-9554-47B283585E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896DF4-1588-4AFB-B5B1-2A9EE7561D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799B3-3DBC-4EDC-94FA-D07A150D5856}" type="datetimeFigureOut">
              <a:rPr lang="de-DE" smtClean="0"/>
              <a:t>26.09.2022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545424-7441-486E-B790-B5241BAD1D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EB7799-A0FC-42DD-AD53-C20BFE0299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60125-B50E-493B-9255-338DD13928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51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CEEA646-925F-4D09-92F3-9F9AC9A05A88}"/>
              </a:ext>
            </a:extLst>
          </p:cNvPr>
          <p:cNvGrpSpPr/>
          <p:nvPr/>
        </p:nvGrpSpPr>
        <p:grpSpPr>
          <a:xfrm>
            <a:off x="7283563" y="679098"/>
            <a:ext cx="2270757" cy="1920238"/>
            <a:chOff x="0" y="0"/>
            <a:chExt cx="2271168" cy="1920646"/>
          </a:xfrm>
        </p:grpSpPr>
        <p:sp>
          <p:nvSpPr>
            <p:cNvPr id="10" name="Trapezoid 9">
              <a:extLst>
                <a:ext uri="{FF2B5EF4-FFF2-40B4-BE49-F238E27FC236}">
                  <a16:creationId xmlns:a16="http://schemas.microsoft.com/office/drawing/2014/main" id="{4CBA2EF2-24A3-454D-943A-785ACFF839F1}"/>
                </a:ext>
              </a:extLst>
            </p:cNvPr>
            <p:cNvSpPr/>
            <p:nvPr/>
          </p:nvSpPr>
          <p:spPr>
            <a:xfrm rot="13482405">
              <a:off x="327660" y="1112519"/>
              <a:ext cx="127000" cy="755015"/>
            </a:xfrm>
            <a:prstGeom prst="trapezoid">
              <a:avLst>
                <a:gd name="adj" fmla="val 18320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1" name="Trapezoid 10">
              <a:extLst>
                <a:ext uri="{FF2B5EF4-FFF2-40B4-BE49-F238E27FC236}">
                  <a16:creationId xmlns:a16="http://schemas.microsoft.com/office/drawing/2014/main" id="{E2AA221A-9A23-45FB-8E00-3979B2253818}"/>
                </a:ext>
              </a:extLst>
            </p:cNvPr>
            <p:cNvSpPr/>
            <p:nvPr/>
          </p:nvSpPr>
          <p:spPr>
            <a:xfrm rot="8335711">
              <a:off x="1912620" y="1158239"/>
              <a:ext cx="128489" cy="755015"/>
            </a:xfrm>
            <a:prstGeom prst="trapezoid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2" name="Flussdiagramm: Verzögerung 11">
              <a:extLst>
                <a:ext uri="{FF2B5EF4-FFF2-40B4-BE49-F238E27FC236}">
                  <a16:creationId xmlns:a16="http://schemas.microsoft.com/office/drawing/2014/main" id="{D09B6DD3-83DB-444A-960B-63E5AFAD54A6}"/>
                </a:ext>
              </a:extLst>
            </p:cNvPr>
            <p:cNvSpPr/>
            <p:nvPr/>
          </p:nvSpPr>
          <p:spPr>
            <a:xfrm rot="16200000">
              <a:off x="441960" y="91439"/>
              <a:ext cx="1439186" cy="1256307"/>
            </a:xfrm>
            <a:prstGeom prst="flowChartDelay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3" name="Flussdiagramm: Verzögerung 12">
              <a:extLst>
                <a:ext uri="{FF2B5EF4-FFF2-40B4-BE49-F238E27FC236}">
                  <a16:creationId xmlns:a16="http://schemas.microsoft.com/office/drawing/2014/main" id="{B1D823B7-02F4-497E-BEEE-3A4AE49F83A4}"/>
                </a:ext>
              </a:extLst>
            </p:cNvPr>
            <p:cNvSpPr/>
            <p:nvPr/>
          </p:nvSpPr>
          <p:spPr>
            <a:xfrm rot="3290602">
              <a:off x="2080260" y="1729739"/>
              <a:ext cx="224431" cy="157384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4" name="Flussdiagramm: Verzögerung 13">
              <a:extLst>
                <a:ext uri="{FF2B5EF4-FFF2-40B4-BE49-F238E27FC236}">
                  <a16:creationId xmlns:a16="http://schemas.microsoft.com/office/drawing/2014/main" id="{C36D9EA9-A7E1-418D-9E6E-CE52646CA8B3}"/>
                </a:ext>
              </a:extLst>
            </p:cNvPr>
            <p:cNvSpPr/>
            <p:nvPr/>
          </p:nvSpPr>
          <p:spPr>
            <a:xfrm rot="8514980">
              <a:off x="0" y="1653539"/>
              <a:ext cx="243407" cy="166438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7AA947F4-DB08-43FD-A88A-59448ACB78BB}"/>
              </a:ext>
            </a:extLst>
          </p:cNvPr>
          <p:cNvGrpSpPr/>
          <p:nvPr/>
        </p:nvGrpSpPr>
        <p:grpSpPr>
          <a:xfrm>
            <a:off x="2878471" y="1316790"/>
            <a:ext cx="1729105" cy="628650"/>
            <a:chOff x="0" y="0"/>
            <a:chExt cx="1729212" cy="629216"/>
          </a:xfrm>
        </p:grpSpPr>
        <p:sp>
          <p:nvSpPr>
            <p:cNvPr id="5" name="Minuszeichen 4">
              <a:extLst>
                <a:ext uri="{FF2B5EF4-FFF2-40B4-BE49-F238E27FC236}">
                  <a16:creationId xmlns:a16="http://schemas.microsoft.com/office/drawing/2014/main" id="{973726ED-F544-44C5-929B-10243E85DA91}"/>
                </a:ext>
              </a:extLst>
            </p:cNvPr>
            <p:cNvSpPr/>
            <p:nvPr/>
          </p:nvSpPr>
          <p:spPr>
            <a:xfrm>
              <a:off x="0" y="106680"/>
              <a:ext cx="1729212" cy="461211"/>
            </a:xfrm>
            <a:prstGeom prst="mathMinus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6" name="Kreis: nicht ausgefüllt 5">
              <a:extLst>
                <a:ext uri="{FF2B5EF4-FFF2-40B4-BE49-F238E27FC236}">
                  <a16:creationId xmlns:a16="http://schemas.microsoft.com/office/drawing/2014/main" id="{F0F6685C-DF6F-4A8D-93FE-11E50128B1DE}"/>
                </a:ext>
              </a:extLst>
            </p:cNvPr>
            <p:cNvSpPr/>
            <p:nvPr/>
          </p:nvSpPr>
          <p:spPr>
            <a:xfrm>
              <a:off x="510540" y="0"/>
              <a:ext cx="665430" cy="629216"/>
            </a:xfrm>
            <a:prstGeom prst="donu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52B7C2A6-8999-40C3-81B3-B949B98A9B07}"/>
                </a:ext>
              </a:extLst>
            </p:cNvPr>
            <p:cNvSpPr/>
            <p:nvPr/>
          </p:nvSpPr>
          <p:spPr>
            <a:xfrm>
              <a:off x="617220" y="114300"/>
              <a:ext cx="441142" cy="4094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B4517EC-926A-4549-8823-2C6A61561CDF}"/>
                </a:ext>
              </a:extLst>
            </p:cNvPr>
            <p:cNvSpPr/>
            <p:nvPr/>
          </p:nvSpPr>
          <p:spPr>
            <a:xfrm>
              <a:off x="739140" y="228600"/>
              <a:ext cx="206344" cy="18823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8B2780E8-F742-4739-8768-A6EE6CD2505F}"/>
              </a:ext>
            </a:extLst>
          </p:cNvPr>
          <p:cNvGrpSpPr/>
          <p:nvPr/>
        </p:nvGrpSpPr>
        <p:grpSpPr>
          <a:xfrm>
            <a:off x="799596" y="897685"/>
            <a:ext cx="1257302" cy="1544952"/>
            <a:chOff x="0" y="0"/>
            <a:chExt cx="1257673" cy="1545426"/>
          </a:xfrm>
        </p:grpSpPr>
        <p:sp>
          <p:nvSpPr>
            <p:cNvPr id="16" name="Parallelogramm 15">
              <a:extLst>
                <a:ext uri="{FF2B5EF4-FFF2-40B4-BE49-F238E27FC236}">
                  <a16:creationId xmlns:a16="http://schemas.microsoft.com/office/drawing/2014/main" id="{5F9DFE9F-B739-41EC-9103-AE36BF4F6FC5}"/>
                </a:ext>
              </a:extLst>
            </p:cNvPr>
            <p:cNvSpPr/>
            <p:nvPr/>
          </p:nvSpPr>
          <p:spPr>
            <a:xfrm flipH="1">
              <a:off x="725405" y="1173480"/>
              <a:ext cx="230197" cy="280657"/>
            </a:xfrm>
            <a:prstGeom prst="parallelogram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7" name="Parallelogramm 16">
              <a:extLst>
                <a:ext uri="{FF2B5EF4-FFF2-40B4-BE49-F238E27FC236}">
                  <a16:creationId xmlns:a16="http://schemas.microsoft.com/office/drawing/2014/main" id="{7344628A-B434-4F2D-9847-CA63D05A535F}"/>
                </a:ext>
              </a:extLst>
            </p:cNvPr>
            <p:cNvSpPr/>
            <p:nvPr/>
          </p:nvSpPr>
          <p:spPr>
            <a:xfrm>
              <a:off x="184385" y="1173480"/>
              <a:ext cx="226336" cy="276131"/>
            </a:xfrm>
            <a:prstGeom prst="parallelogram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8" name="Flussdiagramm: Verzögerung 17">
              <a:extLst>
                <a:ext uri="{FF2B5EF4-FFF2-40B4-BE49-F238E27FC236}">
                  <a16:creationId xmlns:a16="http://schemas.microsoft.com/office/drawing/2014/main" id="{20520D93-170C-4E2F-A9A6-412CA0AB6827}"/>
                </a:ext>
              </a:extLst>
            </p:cNvPr>
            <p:cNvSpPr/>
            <p:nvPr/>
          </p:nvSpPr>
          <p:spPr>
            <a:xfrm rot="5400000">
              <a:off x="237725" y="228600"/>
              <a:ext cx="780857" cy="1256307"/>
            </a:xfrm>
            <a:prstGeom prst="flowChartDelay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9" name="Flussdiagramm: Verzögerung 18">
              <a:extLst>
                <a:ext uri="{FF2B5EF4-FFF2-40B4-BE49-F238E27FC236}">
                  <a16:creationId xmlns:a16="http://schemas.microsoft.com/office/drawing/2014/main" id="{ED6B23A5-3475-4B39-BDE4-A8CD025DD57E}"/>
                </a:ext>
              </a:extLst>
            </p:cNvPr>
            <p:cNvSpPr/>
            <p:nvPr/>
          </p:nvSpPr>
          <p:spPr>
            <a:xfrm rot="5400000">
              <a:off x="489185" y="586740"/>
              <a:ext cx="280588" cy="353320"/>
            </a:xfrm>
            <a:prstGeom prst="flowChartDelay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0" name="Diagonaler Streifen 19">
              <a:extLst>
                <a:ext uri="{FF2B5EF4-FFF2-40B4-BE49-F238E27FC236}">
                  <a16:creationId xmlns:a16="http://schemas.microsoft.com/office/drawing/2014/main" id="{6239B9F0-D2C7-407B-BCA0-0D534EDAD7FA}"/>
                </a:ext>
              </a:extLst>
            </p:cNvPr>
            <p:cNvSpPr/>
            <p:nvPr/>
          </p:nvSpPr>
          <p:spPr>
            <a:xfrm rot="10800000">
              <a:off x="854945" y="15240"/>
              <a:ext cx="402728" cy="527741"/>
            </a:xfrm>
            <a:prstGeom prst="diagStrip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1" name="Diagonaler Streifen 20">
              <a:extLst>
                <a:ext uri="{FF2B5EF4-FFF2-40B4-BE49-F238E27FC236}">
                  <a16:creationId xmlns:a16="http://schemas.microsoft.com/office/drawing/2014/main" id="{0509CADB-3CCE-4F06-8DB1-91CCC08478CE}"/>
                </a:ext>
              </a:extLst>
            </p:cNvPr>
            <p:cNvSpPr/>
            <p:nvPr/>
          </p:nvSpPr>
          <p:spPr>
            <a:xfrm rot="10800000" flipH="1">
              <a:off x="1505" y="0"/>
              <a:ext cx="372889" cy="553959"/>
            </a:xfrm>
            <a:prstGeom prst="diagStripe">
              <a:avLst/>
            </a:prstGeom>
            <a:ln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2" name="Flussdiagramm: Verzögerung 21">
              <a:extLst>
                <a:ext uri="{FF2B5EF4-FFF2-40B4-BE49-F238E27FC236}">
                  <a16:creationId xmlns:a16="http://schemas.microsoft.com/office/drawing/2014/main" id="{D9E8C9D4-E157-443B-83D5-302621EB3D76}"/>
                </a:ext>
              </a:extLst>
            </p:cNvPr>
            <p:cNvSpPr/>
            <p:nvPr/>
          </p:nvSpPr>
          <p:spPr>
            <a:xfrm>
              <a:off x="778745" y="1402080"/>
              <a:ext cx="348558" cy="135726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3" name="Flussdiagramm: Verzögerung 22">
              <a:extLst>
                <a:ext uri="{FF2B5EF4-FFF2-40B4-BE49-F238E27FC236}">
                  <a16:creationId xmlns:a16="http://schemas.microsoft.com/office/drawing/2014/main" id="{5DEEEB36-519F-4C80-B173-F0987694E29F}"/>
                </a:ext>
              </a:extLst>
            </p:cNvPr>
            <p:cNvSpPr/>
            <p:nvPr/>
          </p:nvSpPr>
          <p:spPr>
            <a:xfrm rot="10800000">
              <a:off x="1505" y="1409700"/>
              <a:ext cx="348558" cy="135726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896896C6-7163-4250-89F3-9FBC16D6B3C8}"/>
              </a:ext>
            </a:extLst>
          </p:cNvPr>
          <p:cNvGrpSpPr/>
          <p:nvPr/>
        </p:nvGrpSpPr>
        <p:grpSpPr>
          <a:xfrm>
            <a:off x="5664517" y="1097279"/>
            <a:ext cx="862965" cy="1209674"/>
            <a:chOff x="0" y="0"/>
            <a:chExt cx="863016" cy="1210168"/>
          </a:xfrm>
        </p:grpSpPr>
        <p:sp>
          <p:nvSpPr>
            <p:cNvPr id="25" name="Bogen 24">
              <a:extLst>
                <a:ext uri="{FF2B5EF4-FFF2-40B4-BE49-F238E27FC236}">
                  <a16:creationId xmlns:a16="http://schemas.microsoft.com/office/drawing/2014/main" id="{EC831A75-EDFC-401E-A381-422C61DE675C}"/>
                </a:ext>
              </a:extLst>
            </p:cNvPr>
            <p:cNvSpPr/>
            <p:nvPr/>
          </p:nvSpPr>
          <p:spPr>
            <a:xfrm rot="21376589">
              <a:off x="167640" y="68580"/>
              <a:ext cx="589180" cy="580507"/>
            </a:xfrm>
            <a:prstGeom prst="arc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AFB2054F-7B43-4905-8C3A-3733009908F8}"/>
                </a:ext>
              </a:extLst>
            </p:cNvPr>
            <p:cNvGrpSpPr/>
            <p:nvPr/>
          </p:nvGrpSpPr>
          <p:grpSpPr>
            <a:xfrm>
              <a:off x="0" y="0"/>
              <a:ext cx="863016" cy="1210168"/>
              <a:chOff x="0" y="0"/>
              <a:chExt cx="863016" cy="1210168"/>
            </a:xfrm>
          </p:grpSpPr>
          <p:sp>
            <p:nvSpPr>
              <p:cNvPr id="27" name="Bogen 26">
                <a:extLst>
                  <a:ext uri="{FF2B5EF4-FFF2-40B4-BE49-F238E27FC236}">
                    <a16:creationId xmlns:a16="http://schemas.microsoft.com/office/drawing/2014/main" id="{5904A401-77EA-4AFC-8313-10B838F68A72}"/>
                  </a:ext>
                </a:extLst>
              </p:cNvPr>
              <p:cNvSpPr/>
              <p:nvPr/>
            </p:nvSpPr>
            <p:spPr>
              <a:xfrm rot="16575053">
                <a:off x="102386" y="34774"/>
                <a:ext cx="589180" cy="580507"/>
              </a:xfrm>
              <a:prstGeom prst="arc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28" name="Bogen 27">
                <a:extLst>
                  <a:ext uri="{FF2B5EF4-FFF2-40B4-BE49-F238E27FC236}">
                    <a16:creationId xmlns:a16="http://schemas.microsoft.com/office/drawing/2014/main" id="{E5E71370-BD42-43D5-9B19-30E83EE89140}"/>
                  </a:ext>
                </a:extLst>
              </p:cNvPr>
              <p:cNvSpPr/>
              <p:nvPr/>
            </p:nvSpPr>
            <p:spPr>
              <a:xfrm rot="21376589">
                <a:off x="273836" y="53824"/>
                <a:ext cx="460058" cy="321287"/>
              </a:xfrm>
              <a:prstGeom prst="arc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29" name="Bogen 28">
                <a:extLst>
                  <a:ext uri="{FF2B5EF4-FFF2-40B4-BE49-F238E27FC236}">
                    <a16:creationId xmlns:a16="http://schemas.microsoft.com/office/drawing/2014/main" id="{CAF5F0F6-5C47-4239-9446-73A5B1FDD013}"/>
                  </a:ext>
                </a:extLst>
              </p:cNvPr>
              <p:cNvSpPr/>
              <p:nvPr/>
            </p:nvSpPr>
            <p:spPr>
              <a:xfrm rot="17639381">
                <a:off x="-42394" y="80494"/>
                <a:ext cx="646927" cy="505147"/>
              </a:xfrm>
              <a:prstGeom prst="arc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0" name="Bogen 29">
                <a:extLst>
                  <a:ext uri="{FF2B5EF4-FFF2-40B4-BE49-F238E27FC236}">
                    <a16:creationId xmlns:a16="http://schemas.microsoft.com/office/drawing/2014/main" id="{9CD70B49-897B-4AB7-A68F-25F831FF9693}"/>
                  </a:ext>
                </a:extLst>
              </p:cNvPr>
              <p:cNvSpPr/>
              <p:nvPr/>
            </p:nvSpPr>
            <p:spPr>
              <a:xfrm rot="6635095">
                <a:off x="136676" y="625324"/>
                <a:ext cx="589180" cy="580507"/>
              </a:xfrm>
              <a:prstGeom prst="arc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1" name="Bogen 30">
                <a:extLst>
                  <a:ext uri="{FF2B5EF4-FFF2-40B4-BE49-F238E27FC236}">
                    <a16:creationId xmlns:a16="http://schemas.microsoft.com/office/drawing/2014/main" id="{60F28167-E7B1-4065-83F7-B22E20153A7D}"/>
                  </a:ext>
                </a:extLst>
              </p:cNvPr>
              <p:cNvSpPr/>
              <p:nvPr/>
            </p:nvSpPr>
            <p:spPr>
              <a:xfrm rot="19988514">
                <a:off x="273836" y="15724"/>
                <a:ext cx="589180" cy="580507"/>
              </a:xfrm>
              <a:prstGeom prst="arc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2" name="Bogen 31">
                <a:extLst>
                  <a:ext uri="{FF2B5EF4-FFF2-40B4-BE49-F238E27FC236}">
                    <a16:creationId xmlns:a16="http://schemas.microsoft.com/office/drawing/2014/main" id="{53F2EC64-17BE-4872-B48F-6FF85B3D8E33}"/>
                  </a:ext>
                </a:extLst>
              </p:cNvPr>
              <p:cNvSpPr/>
              <p:nvPr/>
            </p:nvSpPr>
            <p:spPr>
              <a:xfrm rot="17639381">
                <a:off x="3326" y="-3326"/>
                <a:ext cx="516362" cy="523013"/>
              </a:xfrm>
              <a:prstGeom prst="arc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8984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Janietz Cornelia</dc:creator>
  <cp:lastModifiedBy>Janietz Cornelia</cp:lastModifiedBy>
  <cp:revision>1</cp:revision>
  <dcterms:created xsi:type="dcterms:W3CDTF">2022-09-26T12:16:28Z</dcterms:created>
  <dcterms:modified xsi:type="dcterms:W3CDTF">2022-09-26T12:16:56Z</dcterms:modified>
</cp:coreProperties>
</file>