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_rels/presentation.xml.rels" ContentType="application/vnd.openxmlformats-package.relationships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_rels/slideLayout2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20.xml.rels" ContentType="application/vnd.openxmlformats-package.relationships+xml"/>
  <Override PartName="/ppt/slideLayouts/slideLayout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2.xml" ContentType="application/vnd.openxmlformats-officedocument.presentationml.slideLayout+xml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_rels/slide4.xml.rels" ContentType="application/vnd.openxmlformats-package.relationships+xml"/>
  <Override PartName="/ppt/slides/_rels/slide1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97DB82CA-BB23-430C-89B6-7C4627C62B0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4696B9B-5B35-41F5-8D75-4429E0BC92B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A5D833E-ACD9-4903-988A-2A7AADA29898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4FF92CB-337B-4061-870D-C7259E11BD14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63C412D-6032-4A3D-BCD1-4E06AA4E8192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FA977E58-B279-4DC2-B23D-AD8ED20C3419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020A64A-EADF-4CAF-866D-7D69793C3DF5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4141548-1016-4E77-9E70-E9D1228EEFC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D5C4FC90-3879-4E98-8552-CCCA430AD8E5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74843E0-9929-4F87-9B2E-DC6DF30850D9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AD9BEAEF-F3D8-4313-A21B-2A8C8253B3D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3200" spc="-1" strike="noStrike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38BFE7C-0DF2-4318-8A40-060F9BD5F38B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EED08F72-101D-4AB6-BCDC-5F5D234AD5C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C886F84-E44A-45BD-B7C5-9B197EA6B90B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2532FCF4-7280-4059-A1A1-1951EB419144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C396208B-DB19-4E1F-A268-FB5B090A550E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495C5212-98B9-4AD3-8032-2D404FD689F3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D953FACE-DE08-4460-9FE8-E48CE17B36A1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6C3A2BB-BD2F-4481-90D6-C15CD0A9DBDF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E0DC7F3-C09D-48DC-8779-55E8292B685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de-DE" sz="32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30902DCB-36A4-4F3B-84B1-8E87076D59C6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7761693-FE8D-47E6-9143-12FBE959A8D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37ABD4C-81A5-4A8F-94BE-AA58E3FE1D54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>
              <a:lnSpc>
                <a:spcPct val="90000"/>
              </a:lnSpc>
              <a:spcBef>
                <a:spcPts val="1417"/>
              </a:spcBef>
              <a:buNone/>
            </a:pP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A27340C-B1DB-48A5-A5DD-31FE17247BC6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de-DE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ctr">
              <a:lnSpc>
                <a:spcPct val="90000"/>
              </a:lnSpc>
              <a:buNone/>
            </a:pPr>
            <a:r>
              <a:rPr b="0" lang="de-DE" sz="6000" spc="-1" strike="noStrike">
                <a:solidFill>
                  <a:srgbClr val="000000"/>
                </a:solidFill>
                <a:latin typeface="Calibri Light"/>
              </a:rPr>
              <a:t>Titelmasterformat durch Klicken bearbeiten</a:t>
            </a:r>
            <a:endParaRPr b="0" lang="de-DE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b="0" lang="de-DE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b="0" lang="de-DE" sz="1200" spc="-1" strike="noStrike">
                <a:solidFill>
                  <a:srgbClr val="8b8b8b"/>
                </a:solidFill>
                <a:latin typeface="Calibri"/>
              </a:rPr>
              <a:t>&lt;Datum/Uhrzeit&gt;</a:t>
            </a:r>
            <a:endParaRPr b="0" lang="de-DE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b="0" lang="de-DE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de-DE" sz="1400" spc="-1" strike="noStrike">
                <a:latin typeface="Times New Roman"/>
              </a:rPr>
              <a:t>&lt;Fußzeile&gt;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b="0" lang="de-DE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A3019385-1473-488E-89E5-27DDF566D1CC}" type="slidenum">
              <a:rPr b="0" lang="de-DE" sz="1200" spc="-1" strike="noStrike">
                <a:solidFill>
                  <a:srgbClr val="8b8b8b"/>
                </a:solidFill>
                <a:latin typeface="Calibri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800" spc="-1" strike="noStrike">
                <a:solidFill>
                  <a:srgbClr val="000000"/>
                </a:solidFill>
                <a:latin typeface="Calibri"/>
              </a:rPr>
              <a:t>Format des Gliederungstextes durch Klicken bearbeiten</a:t>
            </a: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Zweite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Dritte Gliederungsebene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Vierte Gliederungsebene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Fünfte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Sechste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Siebte Gliederungsebene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>
              <a:lnSpc>
                <a:spcPct val="90000"/>
              </a:lnSpc>
              <a:buNone/>
            </a:pPr>
            <a:r>
              <a:rPr b="0" lang="de-DE" sz="4400" spc="-1" strike="noStrike">
                <a:solidFill>
                  <a:srgbClr val="000000"/>
                </a:solidFill>
                <a:latin typeface="Calibri Light"/>
              </a:rPr>
              <a:t>Titelmasterformat durch Klicken bearbeiten</a:t>
            </a:r>
            <a:endParaRPr b="0" lang="de-DE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p>
            <a:pPr marL="228600" indent="-22860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2800" spc="-1" strike="noStrike">
                <a:solidFill>
                  <a:srgbClr val="000000"/>
                </a:solidFill>
                <a:latin typeface="Calibri"/>
              </a:rPr>
              <a:t>Textmasterformat bearbeiten</a:t>
            </a:r>
            <a:endParaRPr b="0" lang="de-DE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2400" spc="-1" strike="noStrike">
                <a:solidFill>
                  <a:srgbClr val="000000"/>
                </a:solidFill>
                <a:latin typeface="Calibri"/>
              </a:rPr>
              <a:t>Zweite Ebene</a:t>
            </a:r>
            <a:endParaRPr b="0" lang="de-DE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2000" spc="-1" strike="noStrike">
                <a:solidFill>
                  <a:srgbClr val="000000"/>
                </a:solidFill>
                <a:latin typeface="Calibri"/>
              </a:rPr>
              <a:t>Dritte Ebene</a:t>
            </a:r>
            <a:endParaRPr b="0" lang="de-DE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Vierte 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Fünfte Ebene</a:t>
            </a:r>
            <a:endParaRPr b="0" lang="de-DE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b="0" lang="de-DE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b="0" lang="de-DE" sz="1200" spc="-1" strike="noStrike">
                <a:solidFill>
                  <a:srgbClr val="8b8b8b"/>
                </a:solidFill>
                <a:latin typeface="Calibri"/>
              </a:rPr>
              <a:t>&lt;Datum/Uhrzeit&gt;</a:t>
            </a:r>
            <a:endParaRPr b="0" lang="de-DE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b="0" lang="de-DE" sz="1400" spc="-1" strike="noStrike">
                <a:latin typeface="Times New Roman"/>
              </a:defRPr>
            </a:lvl1pPr>
          </a:lstStyle>
          <a:p>
            <a:pPr algn="ctr">
              <a:buNone/>
            </a:pPr>
            <a:r>
              <a:rPr b="0" lang="de-DE" sz="1400" spc="-1" strike="noStrike">
                <a:latin typeface="Times New Roman"/>
              </a:rPr>
              <a:t>&lt;Fußzeile&gt;</a:t>
            </a:r>
            <a:endParaRPr b="0" lang="de-DE" sz="1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b="0" lang="de-DE" sz="1200" spc="-1" strike="noStrike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C45DFEAF-6D7E-4C1E-8C53-978262199946}" type="slidenum">
              <a:rPr b="0" lang="de-DE" sz="1200" spc="-1" strike="noStrike">
                <a:solidFill>
                  <a:srgbClr val="8b8b8b"/>
                </a:solidFill>
                <a:latin typeface="Calibri"/>
              </a:rPr>
              <a:t>&lt;Foliennummer&gt;</a:t>
            </a:fld>
            <a:endParaRPr b="0" lang="de-DE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slideLayout" Target="../slideLayouts/slideLayout2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feld 1"/>
          <p:cNvSpPr/>
          <p:nvPr/>
        </p:nvSpPr>
        <p:spPr>
          <a:xfrm>
            <a:off x="289080" y="188640"/>
            <a:ext cx="4049280" cy="9133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Verdana"/>
                <a:ea typeface="Verdana"/>
              </a:rPr>
              <a:t>Lösche die Abbildungen des Programms, die nicht zu diesem Video gehören.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83" name="Textfeld 3"/>
          <p:cNvSpPr/>
          <p:nvPr/>
        </p:nvSpPr>
        <p:spPr>
          <a:xfrm>
            <a:off x="11265120" y="6488640"/>
            <a:ext cx="9262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Folie 1</a:t>
            </a:r>
            <a:endParaRPr b="0" lang="de-DE" sz="1800" spc="-1" strike="noStrike">
              <a:latin typeface="Arial"/>
            </a:endParaRPr>
          </a:p>
        </p:txBody>
      </p:sp>
      <p:grpSp>
        <p:nvGrpSpPr>
          <p:cNvPr id="84" name="Gruppieren 14"/>
          <p:cNvGrpSpPr/>
          <p:nvPr/>
        </p:nvGrpSpPr>
        <p:grpSpPr>
          <a:xfrm>
            <a:off x="192960" y="2358720"/>
            <a:ext cx="3688200" cy="3494880"/>
            <a:chOff x="192960" y="2358720"/>
            <a:chExt cx="3688200" cy="3494880"/>
          </a:xfrm>
        </p:grpSpPr>
        <p:sp>
          <p:nvSpPr>
            <p:cNvPr id="85" name="Textfeld 2"/>
            <p:cNvSpPr/>
            <p:nvPr/>
          </p:nvSpPr>
          <p:spPr>
            <a:xfrm>
              <a:off x="289080" y="2358720"/>
              <a:ext cx="6674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1" lang="de-DE" sz="2800" spc="-1" strike="noStrike">
                  <a:solidFill>
                    <a:srgbClr val="000000"/>
                  </a:solidFill>
                  <a:latin typeface="Verdana"/>
                  <a:ea typeface="Verdana"/>
                </a:rPr>
                <a:t>A</a:t>
              </a:r>
              <a:endParaRPr b="0" lang="de-DE" sz="2800" spc="-1" strike="noStrike">
                <a:latin typeface="Arial"/>
              </a:endParaRPr>
            </a:p>
          </p:txBody>
        </p:sp>
        <p:pic>
          <p:nvPicPr>
            <p:cNvPr id="86" name="Grafik 11" descr=""/>
            <p:cNvPicPr/>
            <p:nvPr/>
          </p:nvPicPr>
          <p:blipFill>
            <a:blip r:embed="rId1"/>
            <a:stretch/>
          </p:blipFill>
          <p:spPr>
            <a:xfrm>
              <a:off x="192960" y="3240000"/>
              <a:ext cx="3688200" cy="261360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87" name="Gruppieren 15"/>
          <p:cNvGrpSpPr/>
          <p:nvPr/>
        </p:nvGrpSpPr>
        <p:grpSpPr>
          <a:xfrm>
            <a:off x="4111920" y="2358720"/>
            <a:ext cx="3713400" cy="3478320"/>
            <a:chOff x="4111920" y="2358720"/>
            <a:chExt cx="3713400" cy="3478320"/>
          </a:xfrm>
        </p:grpSpPr>
        <p:sp>
          <p:nvSpPr>
            <p:cNvPr id="88" name="Textfeld 6"/>
            <p:cNvSpPr/>
            <p:nvPr/>
          </p:nvSpPr>
          <p:spPr>
            <a:xfrm>
              <a:off x="4111920" y="2358720"/>
              <a:ext cx="6674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1" lang="de-DE" sz="2800" spc="-1" strike="noStrike">
                  <a:solidFill>
                    <a:srgbClr val="000000"/>
                  </a:solidFill>
                  <a:latin typeface="Verdana"/>
                  <a:ea typeface="Verdana"/>
                </a:rPr>
                <a:t>B</a:t>
              </a:r>
              <a:endParaRPr b="0" lang="de-DE" sz="2800" spc="-1" strike="noStrike">
                <a:latin typeface="Arial"/>
              </a:endParaRPr>
            </a:p>
          </p:txBody>
        </p:sp>
        <p:pic>
          <p:nvPicPr>
            <p:cNvPr id="89" name="Grafik 12" descr=""/>
            <p:cNvPicPr/>
            <p:nvPr/>
          </p:nvPicPr>
          <p:blipFill>
            <a:blip r:embed="rId2"/>
            <a:stretch/>
          </p:blipFill>
          <p:spPr>
            <a:xfrm>
              <a:off x="4111920" y="3021120"/>
              <a:ext cx="3713400" cy="2815920"/>
            </a:xfrm>
            <a:prstGeom prst="rect">
              <a:avLst/>
            </a:prstGeom>
            <a:ln w="0">
              <a:noFill/>
            </a:ln>
          </p:spPr>
        </p:pic>
      </p:grpSp>
      <p:grpSp>
        <p:nvGrpSpPr>
          <p:cNvPr id="90" name="Gruppieren 16"/>
          <p:cNvGrpSpPr/>
          <p:nvPr/>
        </p:nvGrpSpPr>
        <p:grpSpPr>
          <a:xfrm>
            <a:off x="7852680" y="2358720"/>
            <a:ext cx="4131360" cy="3051000"/>
            <a:chOff x="7852680" y="2358720"/>
            <a:chExt cx="4131360" cy="3051000"/>
          </a:xfrm>
        </p:grpSpPr>
        <p:sp>
          <p:nvSpPr>
            <p:cNvPr id="91" name="Textfeld 7"/>
            <p:cNvSpPr/>
            <p:nvPr/>
          </p:nvSpPr>
          <p:spPr>
            <a:xfrm>
              <a:off x="7852680" y="2358720"/>
              <a:ext cx="667440" cy="51696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90000" rIns="90000" tIns="45000" bIns="45000" anchor="t">
              <a:spAutoFit/>
            </a:bodyPr>
            <a:p>
              <a:pPr>
                <a:lnSpc>
                  <a:spcPct val="100000"/>
                </a:lnSpc>
                <a:buNone/>
              </a:pPr>
              <a:r>
                <a:rPr b="1" lang="de-DE" sz="2800" spc="-1" strike="noStrike">
                  <a:solidFill>
                    <a:srgbClr val="000000"/>
                  </a:solidFill>
                  <a:latin typeface="Verdana"/>
                  <a:ea typeface="Verdana"/>
                </a:rPr>
                <a:t>C</a:t>
              </a:r>
              <a:endParaRPr b="0" lang="de-DE" sz="2800" spc="-1" strike="noStrike">
                <a:latin typeface="Arial"/>
              </a:endParaRPr>
            </a:p>
          </p:txBody>
        </p:sp>
        <p:pic>
          <p:nvPicPr>
            <p:cNvPr id="92" name="Grafik 13" descr=""/>
            <p:cNvPicPr/>
            <p:nvPr/>
          </p:nvPicPr>
          <p:blipFill>
            <a:blip r:embed="rId3"/>
            <a:stretch/>
          </p:blipFill>
          <p:spPr>
            <a:xfrm>
              <a:off x="8110440" y="3240000"/>
              <a:ext cx="3873600" cy="2169720"/>
            </a:xfrm>
            <a:prstGeom prst="rect">
              <a:avLst/>
            </a:prstGeom>
            <a:ln w="0">
              <a:noFill/>
            </a:ln>
          </p:spPr>
        </p:pic>
      </p:grp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uppieren 9"/>
          <p:cNvGrpSpPr/>
          <p:nvPr/>
        </p:nvGrpSpPr>
        <p:grpSpPr>
          <a:xfrm>
            <a:off x="6366240" y="780480"/>
            <a:ext cx="5486400" cy="5514480"/>
            <a:chOff x="6366240" y="780480"/>
            <a:chExt cx="5486400" cy="5514480"/>
          </a:xfrm>
        </p:grpSpPr>
        <p:sp>
          <p:nvSpPr>
            <p:cNvPr id="94" name="Rechteck 3"/>
            <p:cNvSpPr/>
            <p:nvPr/>
          </p:nvSpPr>
          <p:spPr>
            <a:xfrm>
              <a:off x="6366240" y="780480"/>
              <a:ext cx="5486040" cy="5514480"/>
            </a:xfrm>
            <a:prstGeom prst="rect">
              <a:avLst/>
            </a:prstGeom>
            <a:noFill/>
            <a:ln w="38100">
              <a:solidFill>
                <a:srgbClr val="000000">
                  <a:lumMod val="65000"/>
                  <a:lumOff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95" name="Gerader Verbinder 5"/>
            <p:cNvSpPr/>
            <p:nvPr/>
          </p:nvSpPr>
          <p:spPr>
            <a:xfrm>
              <a:off x="6366240" y="1596240"/>
              <a:ext cx="5486400" cy="36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96" name="Gerader Verbinder 12"/>
            <p:cNvSpPr/>
            <p:nvPr/>
          </p:nvSpPr>
          <p:spPr>
            <a:xfrm>
              <a:off x="6366240" y="4453920"/>
              <a:ext cx="5486400" cy="36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97" name="Textfeld 10"/>
          <p:cNvSpPr/>
          <p:nvPr/>
        </p:nvSpPr>
        <p:spPr>
          <a:xfrm>
            <a:off x="2244960" y="1717200"/>
            <a:ext cx="109548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ball_a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98" name="Textfeld 16"/>
          <p:cNvSpPr/>
          <p:nvPr/>
        </p:nvSpPr>
        <p:spPr>
          <a:xfrm>
            <a:off x="752760" y="5639040"/>
            <a:ext cx="342612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anzahl_punkte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99" name="Textfeld 17"/>
          <p:cNvSpPr/>
          <p:nvPr/>
        </p:nvSpPr>
        <p:spPr>
          <a:xfrm>
            <a:off x="833400" y="4273200"/>
            <a:ext cx="242388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farbe_punkte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100" name="Textfeld 18"/>
          <p:cNvSpPr/>
          <p:nvPr/>
        </p:nvSpPr>
        <p:spPr>
          <a:xfrm>
            <a:off x="3772440" y="3842280"/>
            <a:ext cx="33480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1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101" name="Textfeld 23"/>
          <p:cNvSpPr/>
          <p:nvPr/>
        </p:nvSpPr>
        <p:spPr>
          <a:xfrm>
            <a:off x="3940200" y="4740840"/>
            <a:ext cx="33480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=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102" name="Textfeld 24"/>
          <p:cNvSpPr/>
          <p:nvPr/>
        </p:nvSpPr>
        <p:spPr>
          <a:xfrm>
            <a:off x="4818240" y="1932480"/>
            <a:ext cx="33480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=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103" name="Textfeld 25"/>
          <p:cNvSpPr/>
          <p:nvPr/>
        </p:nvSpPr>
        <p:spPr>
          <a:xfrm>
            <a:off x="2000880" y="3029040"/>
            <a:ext cx="93024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blau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104" name="Textfeld 26"/>
          <p:cNvSpPr/>
          <p:nvPr/>
        </p:nvSpPr>
        <p:spPr>
          <a:xfrm>
            <a:off x="594000" y="1165680"/>
            <a:ext cx="404496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farbe_punkt_aendern(rot)</a:t>
            </a:r>
            <a:endParaRPr b="0" lang="de-DE" sz="2200" spc="-1" strike="noStrike">
              <a:latin typeface="Arial"/>
            </a:endParaRPr>
          </a:p>
        </p:txBody>
      </p:sp>
      <p:sp>
        <p:nvSpPr>
          <p:cNvPr id="105" name="Textfeld 28"/>
          <p:cNvSpPr/>
          <p:nvPr/>
        </p:nvSpPr>
        <p:spPr>
          <a:xfrm>
            <a:off x="11265120" y="6488640"/>
            <a:ext cx="9262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Folie 2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06" name="Rechteck 2"/>
          <p:cNvSpPr/>
          <p:nvPr/>
        </p:nvSpPr>
        <p:spPr>
          <a:xfrm>
            <a:off x="221040" y="170280"/>
            <a:ext cx="30920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Verdana"/>
                <a:ea typeface="Verdana"/>
              </a:rPr>
              <a:t>Erstelle eine Objektkarte </a:t>
            </a:r>
            <a:endParaRPr b="0" lang="de-DE" sz="1800" spc="-1" strike="noStrike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Verdana"/>
                <a:ea typeface="Verdana"/>
              </a:rPr>
              <a:t>für das Objekt ball_a.</a:t>
            </a:r>
            <a:endParaRPr b="0" lang="de-DE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feld 1"/>
          <p:cNvSpPr/>
          <p:nvPr/>
        </p:nvSpPr>
        <p:spPr>
          <a:xfrm>
            <a:off x="141120" y="134280"/>
            <a:ext cx="404928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Verdana"/>
                <a:ea typeface="Verdana"/>
              </a:rPr>
              <a:t>Erstelle eine Objektkarte für das Objekt ball_b.</a:t>
            </a:r>
            <a:endParaRPr b="0" lang="de-DE" sz="1800" spc="-1" strike="noStrike">
              <a:latin typeface="Arial"/>
            </a:endParaRPr>
          </a:p>
        </p:txBody>
      </p:sp>
      <p:grpSp>
        <p:nvGrpSpPr>
          <p:cNvPr id="108" name="Gruppieren 9"/>
          <p:cNvGrpSpPr/>
          <p:nvPr/>
        </p:nvGrpSpPr>
        <p:grpSpPr>
          <a:xfrm>
            <a:off x="6366240" y="780480"/>
            <a:ext cx="5486400" cy="5514480"/>
            <a:chOff x="6366240" y="780480"/>
            <a:chExt cx="5486400" cy="5514480"/>
          </a:xfrm>
        </p:grpSpPr>
        <p:sp>
          <p:nvSpPr>
            <p:cNvPr id="109" name="Rechteck 3"/>
            <p:cNvSpPr/>
            <p:nvPr/>
          </p:nvSpPr>
          <p:spPr>
            <a:xfrm>
              <a:off x="6366240" y="780480"/>
              <a:ext cx="5486040" cy="5514480"/>
            </a:xfrm>
            <a:prstGeom prst="rect">
              <a:avLst/>
            </a:prstGeom>
            <a:noFill/>
            <a:ln w="38100">
              <a:solidFill>
                <a:srgbClr val="000000">
                  <a:lumMod val="65000"/>
                  <a:lumOff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0" name="Gerader Verbinder 5"/>
            <p:cNvSpPr/>
            <p:nvPr/>
          </p:nvSpPr>
          <p:spPr>
            <a:xfrm>
              <a:off x="6366240" y="1596240"/>
              <a:ext cx="5486400" cy="36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11" name="Gerader Verbinder 12"/>
            <p:cNvSpPr/>
            <p:nvPr/>
          </p:nvSpPr>
          <p:spPr>
            <a:xfrm>
              <a:off x="6366240" y="4453920"/>
              <a:ext cx="5486400" cy="360"/>
            </a:xfrm>
            <a:prstGeom prst="line">
              <a:avLst/>
            </a:prstGeom>
            <a:ln w="381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12" name="Textfeld 19"/>
          <p:cNvSpPr/>
          <p:nvPr/>
        </p:nvSpPr>
        <p:spPr>
          <a:xfrm>
            <a:off x="11265120" y="6488640"/>
            <a:ext cx="9262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Folie 3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13" name="Textfeld 22"/>
          <p:cNvSpPr/>
          <p:nvPr/>
        </p:nvSpPr>
        <p:spPr>
          <a:xfrm>
            <a:off x="1339920" y="3322440"/>
            <a:ext cx="1671840" cy="4255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2200" spc="-1" strike="noStrike">
                <a:solidFill>
                  <a:srgbClr val="000000"/>
                </a:solidFill>
                <a:latin typeface="Verdana"/>
                <a:ea typeface="Verdana"/>
              </a:rPr>
              <a:t>Textfeld</a:t>
            </a:r>
            <a:endParaRPr b="0" lang="de-DE" sz="22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rafik 12" descr=""/>
          <p:cNvPicPr/>
          <p:nvPr/>
        </p:nvPicPr>
        <p:blipFill>
          <a:blip r:embed="rId1"/>
          <a:stretch/>
        </p:blipFill>
        <p:spPr>
          <a:xfrm>
            <a:off x="2417040" y="45360"/>
            <a:ext cx="4482000" cy="6627600"/>
          </a:xfrm>
          <a:prstGeom prst="rect">
            <a:avLst/>
          </a:prstGeom>
          <a:ln w="0">
            <a:noFill/>
          </a:ln>
        </p:spPr>
      </p:pic>
      <p:pic>
        <p:nvPicPr>
          <p:cNvPr id="115" name="Grafik 14" descr=""/>
          <p:cNvPicPr/>
          <p:nvPr/>
        </p:nvPicPr>
        <p:blipFill>
          <a:blip r:embed="rId2"/>
          <a:stretch/>
        </p:blipFill>
        <p:spPr>
          <a:xfrm rot="10800000">
            <a:off x="3680280" y="1176480"/>
            <a:ext cx="5304240" cy="3673800"/>
          </a:xfrm>
          <a:prstGeom prst="rect">
            <a:avLst/>
          </a:prstGeom>
          <a:ln w="0">
            <a:noFill/>
          </a:ln>
        </p:spPr>
      </p:pic>
      <p:pic>
        <p:nvPicPr>
          <p:cNvPr id="116" name="Grafik 3" descr=""/>
          <p:cNvPicPr/>
          <p:nvPr/>
        </p:nvPicPr>
        <p:blipFill>
          <a:blip r:embed="rId3"/>
          <a:stretch/>
        </p:blipFill>
        <p:spPr>
          <a:xfrm>
            <a:off x="8588520" y="337320"/>
            <a:ext cx="2624760" cy="692280"/>
          </a:xfrm>
          <a:prstGeom prst="rect">
            <a:avLst/>
          </a:prstGeom>
          <a:ln w="0">
            <a:noFill/>
          </a:ln>
        </p:spPr>
      </p:pic>
      <p:pic>
        <p:nvPicPr>
          <p:cNvPr id="117" name="Grafik 6" descr=""/>
          <p:cNvPicPr/>
          <p:nvPr/>
        </p:nvPicPr>
        <p:blipFill>
          <a:blip r:embed="rId4"/>
          <a:stretch/>
        </p:blipFill>
        <p:spPr>
          <a:xfrm>
            <a:off x="3988800" y="4996080"/>
            <a:ext cx="2640600" cy="822960"/>
          </a:xfrm>
          <a:prstGeom prst="rect">
            <a:avLst/>
          </a:prstGeom>
          <a:ln w="0">
            <a:noFill/>
          </a:ln>
        </p:spPr>
      </p:pic>
      <p:pic>
        <p:nvPicPr>
          <p:cNvPr id="118" name="Grafik 9" descr=""/>
          <p:cNvPicPr/>
          <p:nvPr/>
        </p:nvPicPr>
        <p:blipFill>
          <a:blip r:embed="rId5"/>
          <a:stretch/>
        </p:blipFill>
        <p:spPr>
          <a:xfrm>
            <a:off x="8588520" y="5357520"/>
            <a:ext cx="2676240" cy="808200"/>
          </a:xfrm>
          <a:prstGeom prst="rect">
            <a:avLst/>
          </a:prstGeom>
          <a:ln w="0">
            <a:noFill/>
          </a:ln>
        </p:spPr>
      </p:pic>
      <p:sp>
        <p:nvSpPr>
          <p:cNvPr id="119" name="Textfeld 13"/>
          <p:cNvSpPr/>
          <p:nvPr/>
        </p:nvSpPr>
        <p:spPr>
          <a:xfrm>
            <a:off x="11265120" y="6488640"/>
            <a:ext cx="9262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Calibri"/>
              </a:rPr>
              <a:t>Folie 4</a:t>
            </a:r>
            <a:endParaRPr b="0" lang="de-DE" sz="1800" spc="-1" strike="noStrike">
              <a:latin typeface="Arial"/>
            </a:endParaRPr>
          </a:p>
        </p:txBody>
      </p:sp>
      <p:sp>
        <p:nvSpPr>
          <p:cNvPr id="120" name="Textfeld 15"/>
          <p:cNvSpPr/>
          <p:nvPr/>
        </p:nvSpPr>
        <p:spPr>
          <a:xfrm>
            <a:off x="0" y="15840"/>
            <a:ext cx="241668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>
              <a:lnSpc>
                <a:spcPct val="100000"/>
              </a:lnSpc>
              <a:buNone/>
            </a:pPr>
            <a:r>
              <a:rPr b="0" lang="de-DE" sz="1800" spc="-1" strike="noStrike">
                <a:solidFill>
                  <a:srgbClr val="000000"/>
                </a:solidFill>
                <a:latin typeface="Verdana"/>
                <a:ea typeface="Verdana"/>
              </a:rPr>
              <a:t>Ordne die Objekte.</a:t>
            </a:r>
            <a:endParaRPr b="0" lang="de-DE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LibreOffice/7.3.0.3$Linux_X86_64 LibreOffice_project/30$Build-3</Application>
  <AppVersion>15.0000</AppVersion>
  <Words>54</Words>
  <Paragraphs>21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2020-09-30T08:45:22Z</dcterms:created>
  <dc:creator>Lenovo</dc:creator>
  <dc:description/>
  <dc:language>de-DE</dc:language>
  <cp:lastModifiedBy/>
  <dcterms:modified xsi:type="dcterms:W3CDTF">2022-02-03T17:41:03Z</dcterms:modified>
  <cp:revision>40</cp:revision>
  <dc:subject/>
  <dc:title>PowerPoint-Präsentation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Breitbild</vt:lpwstr>
  </property>
  <property fmtid="{D5CDD505-2E9C-101B-9397-08002B2CF9AE}" pid="3" name="Slides">
    <vt:i4>4</vt:i4>
  </property>
</Properties>
</file>